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805455-CB15-4DAA-A76F-91CF25080754}" v="117" dt="2022-03-15T07:56:29.718"/>
    <p1510:client id="{59C402A0-CEA6-4CBC-9686-78E5375A9AED}" v="130" dt="2022-03-22T09:48:43.665"/>
    <p1510:client id="{8807883F-C099-4564-8A64-2A215FDEC9F6}" v="76" dt="2022-03-25T07:36:30.1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28.03.2022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842248" y="4078224"/>
            <a:ext cx="3098608" cy="1307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de-DE" sz="2000" dirty="0" err="1">
                <a:cs typeface="Calibri"/>
              </a:rPr>
              <a:t>Gemaakt</a:t>
            </a:r>
            <a:r>
              <a:rPr lang="de-DE" sz="2000" dirty="0">
                <a:cs typeface="Calibri"/>
              </a:rPr>
              <a:t> </a:t>
            </a:r>
            <a:r>
              <a:rPr lang="de-DE" sz="2000" dirty="0" err="1">
                <a:cs typeface="Calibri"/>
              </a:rPr>
              <a:t>door</a:t>
            </a:r>
            <a:r>
              <a:rPr lang="de-DE" sz="2000" dirty="0">
                <a:cs typeface="Calibri"/>
              </a:rPr>
              <a:t>: Bas </a:t>
            </a:r>
            <a:r>
              <a:rPr lang="de-DE" sz="2000" dirty="0" err="1">
                <a:cs typeface="Calibri"/>
              </a:rPr>
              <a:t>leferink</a:t>
            </a:r>
            <a:endParaRPr lang="de-DE" sz="2000" dirty="0" err="1"/>
          </a:p>
        </p:txBody>
      </p:sp>
      <p:sp>
        <p:nvSpPr>
          <p:cNvPr id="31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55D0FDB-1B0A-44D5-8E49-FD310DC475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1" r="1" b="1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265709F5-267E-4C54-B4B2-B71E82BDF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1434" y="2013759"/>
            <a:ext cx="3206151" cy="1826881"/>
          </a:xfrm>
        </p:spPr>
        <p:txBody>
          <a:bodyPr/>
          <a:lstStyle/>
          <a:p>
            <a:r>
              <a:rPr lang="en-US" sz="3600" dirty="0">
                <a:cs typeface="Calibri Light"/>
              </a:rPr>
              <a:t>Voor </a:t>
            </a:r>
            <a:r>
              <a:rPr lang="en-US" sz="3600" dirty="0" err="1">
                <a:cs typeface="Calibri Light"/>
              </a:rPr>
              <a:t>themaweek</a:t>
            </a:r>
            <a:r>
              <a:rPr lang="en-US" sz="3600" dirty="0">
                <a:cs typeface="Calibri Light"/>
              </a:rPr>
              <a:t> </a:t>
            </a:r>
            <a:r>
              <a:rPr lang="en-US" sz="3600" dirty="0" err="1">
                <a:cs typeface="Calibri Light"/>
              </a:rPr>
              <a:t>wiskunde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425906-D01B-4120-BBEE-E10A571A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en-US" sz="5200">
                <a:cs typeface="Calibri Light"/>
              </a:rPr>
              <a:t>Ik wil graag ICT-er worden</a:t>
            </a:r>
            <a:endParaRPr lang="en-US" sz="52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4" descr="Afbeelding met elektronica&#10;&#10;Automatisch gegenereerde beschrijving">
            <a:extLst>
              <a:ext uri="{FF2B5EF4-FFF2-40B4-BE49-F238E27FC236}">
                <a16:creationId xmlns:a16="http://schemas.microsoft.com/office/drawing/2014/main" id="{5F90AB65-B4EC-4DCF-A0EF-47AAB4D4D0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89" r="13665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3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7B92D-348C-423F-9412-B732F2BFB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600" dirty="0" err="1">
                <a:solidFill>
                  <a:schemeClr val="tx1">
                    <a:alpha val="80000"/>
                  </a:schemeClr>
                </a:solidFill>
                <a:cs typeface="Calibri"/>
              </a:rPr>
              <a:t>Programmeren</a:t>
            </a:r>
            <a:endParaRPr lang="en-US" sz="16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r>
              <a:rPr lang="en-US" sz="1600" dirty="0">
                <a:solidFill>
                  <a:schemeClr val="tx1">
                    <a:alpha val="80000"/>
                  </a:schemeClr>
                </a:solidFill>
                <a:cs typeface="Calibri"/>
              </a:rPr>
              <a:t>Python-developer</a:t>
            </a:r>
          </a:p>
          <a:p>
            <a:r>
              <a:rPr lang="en-US" sz="1600" dirty="0" err="1">
                <a:solidFill>
                  <a:schemeClr val="tx1">
                    <a:alpha val="80000"/>
                  </a:schemeClr>
                </a:solidFill>
                <a:cs typeface="Calibri"/>
              </a:rPr>
              <a:t>Systeem</a:t>
            </a:r>
            <a:r>
              <a:rPr lang="en-US" sz="1600" dirty="0">
                <a:solidFill>
                  <a:schemeClr val="tx1">
                    <a:alpha val="80000"/>
                  </a:schemeClr>
                </a:solidFill>
                <a:cs typeface="Calibri"/>
              </a:rPr>
              <a:t>/</a:t>
            </a:r>
            <a:r>
              <a:rPr lang="en-US" sz="1600" dirty="0" err="1">
                <a:solidFill>
                  <a:schemeClr val="tx1">
                    <a:alpha val="80000"/>
                  </a:schemeClr>
                </a:solidFill>
                <a:cs typeface="Calibri"/>
              </a:rPr>
              <a:t>netwerkbeheerder</a:t>
            </a:r>
            <a:endParaRPr lang="en-US" sz="16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r>
              <a:rPr lang="en-US" sz="1600" dirty="0">
                <a:solidFill>
                  <a:schemeClr val="tx1">
                    <a:alpha val="80000"/>
                  </a:schemeClr>
                </a:solidFill>
                <a:cs typeface="Calibri"/>
              </a:rPr>
              <a:t>Java-developer</a:t>
            </a:r>
          </a:p>
          <a:p>
            <a:r>
              <a:rPr lang="en-US" sz="1600" dirty="0" err="1">
                <a:solidFill>
                  <a:schemeClr val="tx1">
                    <a:alpha val="80000"/>
                  </a:schemeClr>
                </a:solidFill>
                <a:cs typeface="Calibri"/>
              </a:rPr>
              <a:t>Webdeveloper</a:t>
            </a:r>
            <a:endParaRPr lang="en-US" sz="1600" dirty="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r>
              <a:rPr lang="en-US" sz="1600" dirty="0">
                <a:solidFill>
                  <a:schemeClr val="tx1">
                    <a:alpha val="80000"/>
                  </a:schemeClr>
                </a:solidFill>
                <a:cs typeface="Calibri"/>
              </a:rPr>
              <a:t>Software developer</a:t>
            </a:r>
          </a:p>
          <a:p>
            <a:r>
              <a:rPr lang="en-US" sz="1600" err="1">
                <a:solidFill>
                  <a:schemeClr val="tx1">
                    <a:alpha val="80000"/>
                  </a:schemeClr>
                </a:solidFill>
                <a:cs typeface="Calibri"/>
              </a:rPr>
              <a:t>Dataspecialist</a:t>
            </a:r>
            <a:endParaRPr lang="en-US" sz="160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r>
              <a:rPr lang="en-US" sz="1600" dirty="0">
                <a:solidFill>
                  <a:schemeClr val="tx1">
                    <a:alpha val="80000"/>
                  </a:schemeClr>
                </a:solidFill>
                <a:cs typeface="Calibri"/>
              </a:rPr>
              <a:t>Front-end developer</a:t>
            </a:r>
          </a:p>
          <a:p>
            <a:r>
              <a:rPr lang="en-US" sz="1600" err="1">
                <a:solidFill>
                  <a:schemeClr val="tx1">
                    <a:alpha val="80000"/>
                  </a:schemeClr>
                </a:solidFill>
                <a:cs typeface="Calibri"/>
              </a:rPr>
              <a:t>Ios</a:t>
            </a:r>
            <a:r>
              <a:rPr lang="en-US" sz="1600" dirty="0">
                <a:solidFill>
                  <a:schemeClr val="tx1">
                    <a:alpha val="80000"/>
                  </a:schemeClr>
                </a:solidFill>
                <a:cs typeface="Calibri"/>
              </a:rPr>
              <a:t>-developer</a:t>
            </a:r>
          </a:p>
          <a:p>
            <a:r>
              <a:rPr lang="en-US" sz="1600" dirty="0">
                <a:solidFill>
                  <a:schemeClr val="tx1">
                    <a:alpha val="80000"/>
                  </a:schemeClr>
                </a:solidFill>
                <a:cs typeface="Calibri"/>
              </a:rPr>
              <a:t>Net-developer</a:t>
            </a:r>
          </a:p>
          <a:p>
            <a:endParaRPr lang="en-US" sz="1100">
              <a:solidFill>
                <a:schemeClr val="tx1">
                  <a:alpha val="80000"/>
                </a:schemeClr>
              </a:solidFill>
              <a:cs typeface="Calibri"/>
            </a:endParaRPr>
          </a:p>
          <a:p>
            <a:endParaRPr lang="en-US" sz="1100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17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9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62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D97FC-DC66-4B77-AB6E-B31D62EF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nl-NL" sz="4100" dirty="0">
                <a:cs typeface="Calibri Light"/>
              </a:rPr>
              <a:t>Taak 1. programmeren</a:t>
            </a:r>
            <a:endParaRPr lang="nl-NL" sz="41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4775D8-F6E3-4E97-809D-32228CF94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nl-NL" sz="2000" dirty="0">
                <a:ea typeface="+mn-lt"/>
                <a:cs typeface="+mn-lt"/>
              </a:rPr>
              <a:t>Booleaanse algebra, cryptografie, 2D wiskunde, 3D wiskunde. Het ligt er maar net aan waar je aan werkt.</a:t>
            </a:r>
            <a:endParaRPr lang="nl-NL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4" descr="Afbeelding met tekst, scorebord&#10;&#10;Automatisch gegenereerde beschrijving">
            <a:extLst>
              <a:ext uri="{FF2B5EF4-FFF2-40B4-BE49-F238E27FC236}">
                <a16:creationId xmlns:a16="http://schemas.microsoft.com/office/drawing/2014/main" id="{AA435CCE-426F-5C45-8148-B598E2965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1424581"/>
            <a:ext cx="6019331" cy="400559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2380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13B5E26-9498-44AB-9DFE-0788CF1CD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Taak 2. software developer </a:t>
            </a:r>
            <a:br>
              <a:rPr lang="en-US" sz="5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50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0AB734-2BE6-485A-B28C-700AFA4DB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3809999"/>
            <a:ext cx="7025753" cy="101277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Getallen optrekken en aftrekken</a:t>
            </a:r>
          </a:p>
        </p:txBody>
      </p:sp>
    </p:spTree>
    <p:extLst>
      <p:ext uri="{BB962C8B-B14F-4D97-AF65-F5344CB8AC3E}">
        <p14:creationId xmlns:p14="http://schemas.microsoft.com/office/powerpoint/2010/main" val="283171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4F88834-63A6-A935-4A3A-09123039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Taak 3. python-developer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A4810B-EFBA-1942-705B-27C1081D0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3809999"/>
            <a:ext cx="7025753" cy="101277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NumPy en SciPy zijn krachtige bibliotheken voor </a:t>
            </a:r>
            <a:r>
              <a:rPr lang="en-US" sz="24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wiskundige</a:t>
            </a:r>
            <a:r>
              <a:rPr lang="en-US" sz="24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en wetenschappelijke berekeningen.</a:t>
            </a:r>
          </a:p>
        </p:txBody>
      </p:sp>
    </p:spTree>
    <p:extLst>
      <p:ext uri="{BB962C8B-B14F-4D97-AF65-F5344CB8AC3E}">
        <p14:creationId xmlns:p14="http://schemas.microsoft.com/office/powerpoint/2010/main" val="30047787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Voor themaweek wiskunde</vt:lpstr>
      <vt:lpstr>Ik wil graag ICT-er worden</vt:lpstr>
      <vt:lpstr>Taak 1. programmeren</vt:lpstr>
      <vt:lpstr>Taak 2. software developer  </vt:lpstr>
      <vt:lpstr>Taak 3. python-developer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103</cp:revision>
  <dcterms:created xsi:type="dcterms:W3CDTF">2022-03-15T07:41:06Z</dcterms:created>
  <dcterms:modified xsi:type="dcterms:W3CDTF">2022-03-28T08:36:54Z</dcterms:modified>
</cp:coreProperties>
</file>